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64" r:id="rId3"/>
    <p:sldId id="265" r:id="rId4"/>
    <p:sldId id="270" r:id="rId5"/>
    <p:sldId id="285" r:id="rId6"/>
    <p:sldId id="266" r:id="rId7"/>
    <p:sldId id="271" r:id="rId8"/>
    <p:sldId id="272" r:id="rId9"/>
    <p:sldId id="280" r:id="rId10"/>
    <p:sldId id="274" r:id="rId11"/>
    <p:sldId id="273" r:id="rId12"/>
    <p:sldId id="269" r:id="rId13"/>
    <p:sldId id="288" r:id="rId14"/>
    <p:sldId id="279" r:id="rId15"/>
    <p:sldId id="276" r:id="rId16"/>
    <p:sldId id="277" r:id="rId17"/>
    <p:sldId id="278" r:id="rId18"/>
    <p:sldId id="268" r:id="rId19"/>
    <p:sldId id="283" r:id="rId20"/>
    <p:sldId id="284" r:id="rId21"/>
    <p:sldId id="28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DB25C6DF-E8C1-ED45-8203-01AB21139B73}">
          <p14:sldIdLst>
            <p14:sldId id="256"/>
            <p14:sldId id="264"/>
            <p14:sldId id="265"/>
            <p14:sldId id="270"/>
            <p14:sldId id="285"/>
            <p14:sldId id="266"/>
            <p14:sldId id="271"/>
            <p14:sldId id="272"/>
            <p14:sldId id="280"/>
            <p14:sldId id="274"/>
            <p14:sldId id="273"/>
            <p14:sldId id="269"/>
            <p14:sldId id="288"/>
            <p14:sldId id="279"/>
            <p14:sldId id="276"/>
            <p14:sldId id="277"/>
            <p14:sldId id="278"/>
            <p14:sldId id="268"/>
            <p14:sldId id="283"/>
            <p14:sldId id="284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6"/>
    <p:restoredTop sz="9480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3928" y="2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CAF26B8-499C-2044-A450-70D81D0399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test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784F7-92C3-AB49-8EF7-29B8743B7E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D122C1-2B64-A942-B0A2-9446C21E99CB}" type="datetimeFigureOut">
              <a:rPr lang="en-US" smtClean="0"/>
              <a:t>4/1/20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7DF641-14A9-614E-8854-1A0A8F5C4D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C3471-6077-D545-B5F5-30BA65A4CB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1E5F0-2F99-904B-AD22-602CB884E9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209382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image1.tiff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tiff>
</file>

<file path=ppt/media/image20.png>
</file>

<file path=ppt/media/image21.tiff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test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0B743-187C-4F4D-9D5F-B4A900799D4C}" type="datetimeFigureOut">
              <a:rPr lang="en-US" smtClean="0"/>
              <a:t>4/1/20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820518-34BD-7941-8092-9FD6283D9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2236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0518-34BD-7941-8092-9FD6283D9CC7}" type="slidenum">
              <a:rPr lang="en-US" smtClean="0"/>
              <a:t>1</a:t>
            </a:fld>
            <a:endParaRPr lang="en-US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C943EDF8-E45D-3A46-A5BA-64E5651055BA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test </a:t>
            </a:r>
          </a:p>
        </p:txBody>
      </p:sp>
    </p:spTree>
    <p:extLst>
      <p:ext uri="{BB962C8B-B14F-4D97-AF65-F5344CB8AC3E}">
        <p14:creationId xmlns:p14="http://schemas.microsoft.com/office/powerpoint/2010/main" val="3396182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065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16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686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957AA4-B44F-5B4E-B0E3-65D1F09E99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3171" y="631032"/>
            <a:ext cx="27178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619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136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685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76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4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58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447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3/26/20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102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43000">
              <a:schemeClr val="accent1">
                <a:lumMod val="0"/>
                <a:lumOff val="100000"/>
              </a:schemeClr>
            </a:gs>
            <a:gs pos="89000">
              <a:schemeClr val="accent1">
                <a:lumMod val="100000"/>
                <a:alpha val="95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3/26/20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2009F-4C4A-E44A-A92A-7E17947581D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10050B-6DED-AC43-B766-EBEC754EBD87}"/>
              </a:ext>
            </a:extLst>
          </p:cNvPr>
          <p:cNvSpPr/>
          <p:nvPr userDrawn="1"/>
        </p:nvSpPr>
        <p:spPr>
          <a:xfrm>
            <a:off x="838200" y="253303"/>
            <a:ext cx="4648200" cy="1325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4DD036-8421-F943-B5F6-097AF04F853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63600" y="529877"/>
            <a:ext cx="27178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935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E4B40-344F-4142-A2C4-1FD3170E6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CB1AF7-9D76-9046-B3F5-B9C969219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694" y="189286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beach in Chicago is best for the family?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D85CC6-8B01-9E4B-8BE5-E139C0104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827" y="470142"/>
            <a:ext cx="2717800" cy="736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21A349-8EC8-4346-8F3F-F9E4F32CEE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920" y="2649070"/>
            <a:ext cx="6093955" cy="406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56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8580">
        <p14:flash/>
      </p:transition>
    </mc:Choice>
    <mc:Fallback xmlns="">
      <p:transition spd="slow" advTm="858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8A96-85F4-EE4C-8B09-19D7C9EA1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62CFB7-E16C-484A-8ECC-10FADF2636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7550" y="2763044"/>
            <a:ext cx="8216900" cy="2476500"/>
          </a:xfrm>
        </p:spPr>
      </p:pic>
    </p:spTree>
    <p:extLst>
      <p:ext uri="{BB962C8B-B14F-4D97-AF65-F5344CB8AC3E}">
        <p14:creationId xmlns:p14="http://schemas.microsoft.com/office/powerpoint/2010/main" val="542081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7B316-FFBB-3E4A-A9B3-363D2205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picture containing screenshot, drawing&#10;&#10;Description automatically generated">
            <a:extLst>
              <a:ext uri="{FF2B5EF4-FFF2-40B4-BE49-F238E27FC236}">
                <a16:creationId xmlns:a16="http://schemas.microsoft.com/office/drawing/2014/main" id="{8049371C-1785-B047-BF21-AE875C7A13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3449" y="1825625"/>
            <a:ext cx="4885102" cy="4351338"/>
          </a:xfrm>
        </p:spPr>
      </p:pic>
    </p:spTree>
    <p:extLst>
      <p:ext uri="{BB962C8B-B14F-4D97-AF65-F5344CB8AC3E}">
        <p14:creationId xmlns:p14="http://schemas.microsoft.com/office/powerpoint/2010/main" val="4005491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B2B4-96BA-F640-876E-6AA39A606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E279-9B83-2F48-80C6-ADDF380DD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Which beach has the highest waves?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26F818-A5C5-4F49-8819-00F7ED670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683" y="2384246"/>
            <a:ext cx="5906247" cy="392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10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B2B4-96BA-F640-876E-6AA39A606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FE279-9B83-2F48-80C6-ADDF380DD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FB6F179-AAC5-BE46-B922-DA5F63B69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987" y="2466521"/>
            <a:ext cx="5612626" cy="269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413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9ACBD-22B3-D444-A47B-B15972784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EA998-EE0D-D543-9D39-2527AF9EB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munging example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7BB65A4-C9B1-AF49-B113-755B76D61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8645" y="2336767"/>
            <a:ext cx="6392862" cy="384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822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93B1E-813B-E145-A07A-CE1F2A91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162FD-0F24-8A43-BA20-F8086CFEC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33B95F3-AE5B-1C45-941D-7F8390A48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900" y="2489200"/>
            <a:ext cx="87122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106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37DE4-B3AB-0A46-A922-3FC0295DE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04BCB-FEC7-FB4F-BA20-EC69A9130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66DBAF-BBDC-D540-93B9-AD48327E0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2528094"/>
            <a:ext cx="99441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704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13351-3A7A-C14D-A9AE-0E88EFF67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69140-AA54-474B-A74E-C6CB59EBC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90BA6D2-C3E7-7843-B52F-B9EE97B93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7674" y="1896334"/>
            <a:ext cx="4511675" cy="376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700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CBAA4-7881-2F42-B664-071A03B39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C9503-9900-C740-B713-FC8141141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Which beach has the most E. Coli?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E50E3A-0BDE-4C4E-9D13-3473785AF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278" y="2507808"/>
            <a:ext cx="5711851" cy="380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621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E7986-DB8A-104F-8276-CCFBF7912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3783E3C-D33B-0245-9BD1-F6FCEA0D3C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7309" y="1825625"/>
            <a:ext cx="8977381" cy="4351338"/>
          </a:xfrm>
        </p:spPr>
      </p:pic>
    </p:spTree>
    <p:extLst>
      <p:ext uri="{BB962C8B-B14F-4D97-AF65-F5344CB8AC3E}">
        <p14:creationId xmlns:p14="http://schemas.microsoft.com/office/powerpoint/2010/main" val="2180436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15EC9-C6FC-EC45-A82A-B1C43C038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D3111-81BF-1243-A0AC-A0B7A643E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large city&#10;&#10;Description automatically generated">
            <a:extLst>
              <a:ext uri="{FF2B5EF4-FFF2-40B4-BE49-F238E27FC236}">
                <a16:creationId xmlns:a16="http://schemas.microsoft.com/office/drawing/2014/main" id="{ACCC3EB0-CC9F-744B-AF6C-7FBCCCDD5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431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0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E7986-DB8A-104F-8276-CCFBF7912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6EC1196-6D78-EF4B-81FB-C5C5722CF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5769" y="1825625"/>
            <a:ext cx="5420462" cy="4351338"/>
          </a:xfrm>
        </p:spPr>
      </p:pic>
    </p:spTree>
    <p:extLst>
      <p:ext uri="{BB962C8B-B14F-4D97-AF65-F5344CB8AC3E}">
        <p14:creationId xmlns:p14="http://schemas.microsoft.com/office/powerpoint/2010/main" val="2939084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19F77-F677-0841-87FB-7A5E178E0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9D590A-1C98-9F4E-A6E4-46FA68560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1282" y="1825625"/>
            <a:ext cx="586943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06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D0010-E04B-5F4E-86C2-DF4244E4C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7D514-2F8B-EE41-9E73-166D5A90C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Beach_E_coli_Predictions.csv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Beach_Swim_Advisories.csv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Beach_Water_Quality.csv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Beach_Weather_Stations.csv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2F7A7D-4FC4-B642-A6F3-F9F4FB1B3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743" y="2958953"/>
            <a:ext cx="4651114" cy="161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17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C1E49-D96B-EB40-B2DC-30FCA55DB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38439-7278-C247-865A-035D6CAEF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analysis of the following: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arenR"/>
            </a:pPr>
            <a:r>
              <a:rPr lang="en-US" dirty="0"/>
              <a:t>Turbidity</a:t>
            </a:r>
          </a:p>
          <a:p>
            <a:pPr marL="514350" indent="-514350">
              <a:buAutoNum type="arabicParenR"/>
            </a:pPr>
            <a:r>
              <a:rPr lang="en-US" dirty="0"/>
              <a:t>Wind </a:t>
            </a:r>
          </a:p>
          <a:p>
            <a:pPr marL="514350" indent="-514350">
              <a:buAutoNum type="arabicParenR"/>
            </a:pPr>
            <a:r>
              <a:rPr lang="en-US" dirty="0"/>
              <a:t>Temperature</a:t>
            </a:r>
          </a:p>
          <a:p>
            <a:pPr marL="514350" indent="-514350">
              <a:buAutoNum type="arabicParenR"/>
            </a:pPr>
            <a:r>
              <a:rPr lang="en-US" dirty="0"/>
              <a:t>E. Coli</a:t>
            </a:r>
          </a:p>
        </p:txBody>
      </p:sp>
    </p:spTree>
    <p:extLst>
      <p:ext uri="{BB962C8B-B14F-4D97-AF65-F5344CB8AC3E}">
        <p14:creationId xmlns:p14="http://schemas.microsoft.com/office/powerpoint/2010/main" val="4286900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9D4EC-4BB1-C146-849F-CEB7D6AF5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4D67B0-D1EE-CC41-B258-868A836004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4078" y="2924134"/>
            <a:ext cx="5950953" cy="32111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CE06BD-17A7-D54A-BFF3-697F32176417}"/>
              </a:ext>
            </a:extLst>
          </p:cNvPr>
          <p:cNvSpPr txBox="1"/>
          <p:nvPr/>
        </p:nvSpPr>
        <p:spPr>
          <a:xfrm>
            <a:off x="1315453" y="2924134"/>
            <a:ext cx="1218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Secchi Disk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3C8578-CFA1-4242-83C3-2721E91F3712}"/>
              </a:ext>
            </a:extLst>
          </p:cNvPr>
          <p:cNvSpPr txBox="1"/>
          <p:nvPr/>
        </p:nvSpPr>
        <p:spPr>
          <a:xfrm>
            <a:off x="1022719" y="1879098"/>
            <a:ext cx="3602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Lake has the cloudiest water?</a:t>
            </a:r>
          </a:p>
        </p:txBody>
      </p:sp>
    </p:spTree>
    <p:extLst>
      <p:ext uri="{BB962C8B-B14F-4D97-AF65-F5344CB8AC3E}">
        <p14:creationId xmlns:p14="http://schemas.microsoft.com/office/powerpoint/2010/main" val="1509601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8D48C-6F79-4D4F-94A3-4FCC20F3B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C09DD-F5FB-2943-A996-5BB38979D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B5F4E7-08D5-6F4F-8B47-3DB2A794E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66" y="4122230"/>
            <a:ext cx="3442919" cy="15462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406510-9EC3-AE43-9141-DE931AF6E102}"/>
              </a:ext>
            </a:extLst>
          </p:cNvPr>
          <p:cNvSpPr txBox="1"/>
          <p:nvPr/>
        </p:nvSpPr>
        <p:spPr>
          <a:xfrm>
            <a:off x="1075766" y="1928248"/>
            <a:ext cx="34429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Turbidity of Water.  What is it?  Cloudiness of the water caused by: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Clay and Silt.  Mainly erosion.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Algae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782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FEFD7-64E2-2045-A1CF-646FB6442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D0F1AB-4838-114C-9055-3C6DB20C0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47850" y="2743994"/>
            <a:ext cx="8496300" cy="2514600"/>
          </a:xfrm>
        </p:spPr>
      </p:pic>
    </p:spTree>
    <p:extLst>
      <p:ext uri="{BB962C8B-B14F-4D97-AF65-F5344CB8AC3E}">
        <p14:creationId xmlns:p14="http://schemas.microsoft.com/office/powerpoint/2010/main" val="3580209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1E3E3-7FCA-7F44-9500-1904130BE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E7C5F0-58F0-184B-99DA-1158F46D3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0242" y="1825625"/>
            <a:ext cx="4931516" cy="4351338"/>
          </a:xfrm>
        </p:spPr>
      </p:pic>
    </p:spTree>
    <p:extLst>
      <p:ext uri="{BB962C8B-B14F-4D97-AF65-F5344CB8AC3E}">
        <p14:creationId xmlns:p14="http://schemas.microsoft.com/office/powerpoint/2010/main" val="790308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97AB2-26EE-FA46-8D31-6EFC7529A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257B2-A2E3-9340-8E03-1F7BD8CD5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Which Beach has the warmest water?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B2E7F1-884B-E042-AF13-54F249E01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074" y="2492674"/>
            <a:ext cx="5386387" cy="368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77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405</TotalTime>
  <Words>113</Words>
  <Application>Microsoft Macintosh PowerPoint</Application>
  <PresentationFormat>Widescreen</PresentationFormat>
  <Paragraphs>29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Chicago </dc:title>
  <dc:creator>Thomas Veeder</dc:creator>
  <cp:lastModifiedBy>Thomas Veeder</cp:lastModifiedBy>
  <cp:revision>76</cp:revision>
  <dcterms:created xsi:type="dcterms:W3CDTF">2020-03-26T09:19:49Z</dcterms:created>
  <dcterms:modified xsi:type="dcterms:W3CDTF">2020-04-02T02:24:34Z</dcterms:modified>
</cp:coreProperties>
</file>

<file path=docProps/thumbnail.jpeg>
</file>